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66" r:id="rId5"/>
    <p:sldId id="265" r:id="rId6"/>
    <p:sldId id="263" r:id="rId7"/>
    <p:sldId id="262" r:id="rId8"/>
    <p:sldId id="261" r:id="rId9"/>
    <p:sldId id="259" r:id="rId10"/>
    <p:sldId id="258" r:id="rId11"/>
    <p:sldId id="267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87" r:id="rId22"/>
    <p:sldId id="268" r:id="rId23"/>
    <p:sldId id="278" r:id="rId24"/>
    <p:sldId id="279" r:id="rId25"/>
    <p:sldId id="280" r:id="rId26"/>
    <p:sldId id="283" r:id="rId27"/>
    <p:sldId id="281" r:id="rId28"/>
    <p:sldId id="286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EEF8-04BD-4616-BA41-81AF1A845CB7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7FEC-7483-496F-A1CC-025D1DB6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Администратор.BEST-6IQJEP381R\Desktop\4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857783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357166"/>
            <a:ext cx="692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6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500570"/>
            <a:ext cx="634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36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uk-UA" sz="36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uk-UA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uk-UA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Леваднюк-Пугач</a:t>
            </a:r>
            <a:endParaRPr lang="ru-RU" sz="28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78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9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714488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ервый самолет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пролетел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840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миль/час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больше миль пролетит второй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самолет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pngtree-comercial-air-plane-png-image_37117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285692"/>
            <a:ext cx="985882" cy="90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12cfa9e2b924e9f5fa67c97178a7f6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72074"/>
            <a:ext cx="1794578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00034" y="4357694"/>
            <a:ext cx="271464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609043" y="3856834"/>
            <a:ext cx="78502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8322495" y="5607859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985719" y="3530369"/>
            <a:ext cx="1550562" cy="3268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>
            <a:off x="1500166" y="2834698"/>
            <a:ext cx="428628" cy="242889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299169" y="1178703"/>
            <a:ext cx="474224" cy="807249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96336" y="5214950"/>
            <a:ext cx="144016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3620516"/>
            <a:ext cx="130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840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072074"/>
            <a:ext cx="108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572398" y="435690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643836" y="476273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929720" y="476273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215604" y="476273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644364" y="476273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073124" y="476273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0034" y="4643446"/>
            <a:ext cx="84296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71736" y="557214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43174" y="5072074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5607851" y="1513095"/>
            <a:ext cx="428628" cy="535785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000760" y="3643314"/>
            <a:ext cx="1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91686" y="4393810"/>
            <a:ext cx="215902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93671" y="4678371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393933" y="472780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821769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10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608143"/>
            <a:ext cx="84153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день туристи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мили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миль/час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осотальной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путь−со скоростью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миль/час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туристы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провели в дороге?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6565955_preview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14686"/>
            <a:ext cx="1514475" cy="151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54390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4857760"/>
            <a:ext cx="8429684" cy="257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036743" y="4179099"/>
            <a:ext cx="12144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8" idx="1"/>
          </p:cNvCxnSpPr>
          <p:nvPr/>
        </p:nvCxnSpPr>
        <p:spPr>
          <a:xfrm>
            <a:off x="3550458" y="3714752"/>
            <a:ext cx="0" cy="9286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43108" y="4429132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50458" y="3500438"/>
            <a:ext cx="1214446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263450" y="1308658"/>
            <a:ext cx="545663" cy="807249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64288" y="3714752"/>
            <a:ext cx="1480472" cy="430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857752" y="4143380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3108" y="3929066"/>
            <a:ext cx="160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3714752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5357826"/>
            <a:ext cx="145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35808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35821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авая фигурная скобка 29"/>
          <p:cNvSpPr/>
          <p:nvPr/>
        </p:nvSpPr>
        <p:spPr>
          <a:xfrm rot="16200000">
            <a:off x="5893603" y="2035959"/>
            <a:ext cx="357190" cy="500066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429388" y="4071942"/>
            <a:ext cx="12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39327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465371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144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11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7975" y="928671"/>
            <a:ext cx="84404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000240"/>
            <a:ext cx="118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9359" y="1610859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291 миля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выехали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навстречу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другу два автобуса и </a:t>
            </a:r>
            <a:r>
              <a:rPr kumimoji="0" lang="uk-UA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встретились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корость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в час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Определи скорость второго автобуса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Відсьогодні відновлюють рух автобуса в Сергіївській ОТГ | Гадяч NEW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1905273" cy="125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огдан | ООО &quot;ТД Петрович&quot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04" y="35716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572000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00034" y="5072074"/>
            <a:ext cx="8072494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429124" y="385762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357422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429256" y="4643446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3643314"/>
            <a:ext cx="107157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357687" y="1428735"/>
            <a:ext cx="357191" cy="807249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07521" y="550070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291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500562" y="442913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7422" y="4143380"/>
            <a:ext cx="190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4143380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715274" y="514271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999570" y="514271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64277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00098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92877" y="510779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12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5575" y="928671"/>
            <a:ext cx="8774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285720" y="1498454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пункта А выехал велосипедист со скоростью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этого же пункта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противоположном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напралении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выехал автобус со скоростью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72 мили/час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сколько часов расстояние между автобусом и велосипедистом будет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204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헬멧을 착용하고 자전거를 타는 캐릭터 | 프리미엄 벡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143380"/>
            <a:ext cx="1214446" cy="97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14890200501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71942"/>
            <a:ext cx="1811424" cy="10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8715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Задача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противоположных направлениях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00034" y="5214950"/>
            <a:ext cx="8072494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286116" y="578645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429124" y="457200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15206" y="4929198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000232" y="5000636"/>
            <a:ext cx="121444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71604" y="4143380"/>
            <a:ext cx="141622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357686" y="1571612"/>
            <a:ext cx="357190" cy="8072494"/>
          </a:xfrm>
          <a:prstGeom prst="leftBrace">
            <a:avLst>
              <a:gd name="adj1" fmla="val 8333"/>
              <a:gd name="adj2" fmla="val 4805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500562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70810" y="4500570"/>
            <a:ext cx="180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12миль/час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000100" y="4714884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9124" y="4714884"/>
            <a:ext cx="58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4928" y="4429132"/>
            <a:ext cx="202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5715016"/>
            <a:ext cx="153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2429654" y="528559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358348" y="528559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771800" y="5715015"/>
            <a:ext cx="137157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8465371" y="517923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503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13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359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Пассажирский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экспресс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184 мили/час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грузовой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поезд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92 мили/час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поездов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преодолел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большее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" y="3321843"/>
            <a:ext cx="178595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0828" y="357166"/>
            <a:ext cx="8143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643438" y="3500439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929454" y="5715016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46325" y="3856041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85984" y="5786454"/>
            <a:ext cx="157163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22012" y="3500439"/>
            <a:ext cx="1462155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Фото: 2ТЭ70-006 — TrainPix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72074"/>
            <a:ext cx="1714512" cy="101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358082" y="5374344"/>
            <a:ext cx="1607016" cy="4136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129" y="3406497"/>
            <a:ext cx="227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5286388"/>
            <a:ext cx="1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2608" y="3750834"/>
            <a:ext cx="101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514351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5414" y="4026222"/>
            <a:ext cx="8429684" cy="1571635"/>
            <a:chOff x="500034" y="3857628"/>
            <a:chExt cx="8429684" cy="1571635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500034" y="4500570"/>
              <a:ext cx="5000660" cy="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500034" y="4786322"/>
              <a:ext cx="8429684" cy="2571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авая фигурная скобка 29"/>
            <p:cNvSpPr/>
            <p:nvPr/>
          </p:nvSpPr>
          <p:spPr>
            <a:xfrm rot="16200000">
              <a:off x="2643174" y="1785926"/>
              <a:ext cx="428628" cy="4572032"/>
            </a:xfrm>
            <a:prstGeom prst="rightBrace">
              <a:avLst>
                <a:gd name="adj1" fmla="val 8333"/>
                <a:gd name="adj2" fmla="val 5063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 rot="16200000">
              <a:off x="4357687" y="1142983"/>
              <a:ext cx="428627" cy="8143933"/>
            </a:xfrm>
            <a:prstGeom prst="lef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143770" y="4499776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929588" y="4499776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2715406" y="4499776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3501224" y="4499776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4214016" y="4499776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392877" y="446485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036347" y="446485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8536809" y="475060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14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Расстояние между двумя городами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1 153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преодолеть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двигаться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потратит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остановки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сплатно векторы | Гоночный автомобиль зеленого цвета на изолированны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235745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7330" y="400110"/>
            <a:ext cx="882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одному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5072074"/>
            <a:ext cx="8358246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08049" y="4107661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80312" y="3643314"/>
            <a:ext cx="14779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334888" y="1451533"/>
            <a:ext cx="402787" cy="807249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1802" y="5500702"/>
            <a:ext cx="124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1153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4143380"/>
            <a:ext cx="161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92877" y="510779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975" y="0"/>
            <a:ext cx="8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15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9539" y="953042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 на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14282" y="171448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Электропоезд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электропоезд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преодолел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 все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Сеть сахалинских кинотеатр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2241617" cy="160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0375" y="357166"/>
            <a:ext cx="7826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28596" y="4857760"/>
            <a:ext cx="8501122" cy="257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072860" y="4285462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180413" y="4107661"/>
            <a:ext cx="927900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488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786446" y="3571876"/>
            <a:ext cx="1161818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299170" y="1201499"/>
            <a:ext cx="474225" cy="821537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29190" y="5214950"/>
            <a:ext cx="101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5272" y="3714752"/>
            <a:ext cx="121444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357950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7488" y="4071942"/>
            <a:ext cx="19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407194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64224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85669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287042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93024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1439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5575" y="0"/>
            <a:ext cx="877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16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32861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643050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двух городов одновременно на встречу друг другу выехали автобус и автомобиль . Они встретились через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автобуса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65 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больше. Найди расстояние между городами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Администратор.BEST-6IQJEP381R\Desktop\coaster_0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1785950" cy="11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Легковой автомобиль Автопанорама 10016J ВАЗ 2104 Pull Back — цена, купить  недорого в интернет-магазине, доставка в Екатеринбург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857628"/>
            <a:ext cx="178595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357166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143372" y="400050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034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071934" y="435769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1454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286380" y="4643446"/>
            <a:ext cx="157163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14743" y="3470790"/>
            <a:ext cx="1571635" cy="4582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321967" y="1393017"/>
            <a:ext cx="428628" cy="8072494"/>
          </a:xfrm>
          <a:prstGeom prst="leftBrace">
            <a:avLst>
              <a:gd name="adj1" fmla="val 8333"/>
              <a:gd name="adj2" fmla="val 5017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29190" y="5500702"/>
            <a:ext cx="108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4143380"/>
            <a:ext cx="12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64383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86844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43005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85881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51191" y="3963991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0"/>
            <a:ext cx="861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17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Поезд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80 миль в 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осталось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320 миль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поезду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2214578" cy="13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357166"/>
            <a:ext cx="681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286512" y="392906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8596" y="4857760"/>
            <a:ext cx="850112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715802" y="4500570"/>
            <a:ext cx="999338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00364" y="4429132"/>
            <a:ext cx="171451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86446" y="3571876"/>
            <a:ext cx="1357322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321967" y="1178703"/>
            <a:ext cx="428628" cy="821537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71802" y="3929066"/>
            <a:ext cx="20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5286388"/>
            <a:ext cx="1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7322363" y="3321843"/>
            <a:ext cx="285752" cy="235745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768" y="3929066"/>
            <a:ext cx="175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929456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715274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501092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286910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072728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787108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430050" y="492840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322893" y="4106867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2143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179355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86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18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64305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двух городов, расстояние между  которыми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1430 миль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одновременно навстречу выехали два поезда. Скорость первого поезда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Какая скорость второго поезда, если они встретились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DD. Электропоезд ЭД4М - DoubleBrick.ru - форум о LEGO®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857628"/>
            <a:ext cx="178117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истратор.BEST-6IQJEP381R\Desktop\kisspng-train-rail-transport-tram-3d-modeling-high-speed-r-high-speed-train-5a812d67666606.22407234151841520741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00504"/>
            <a:ext cx="1500198" cy="84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11760" y="357166"/>
            <a:ext cx="5160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071942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596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4"/>
          </p:cNvCxnSpPr>
          <p:nvPr/>
        </p:nvCxnSpPr>
        <p:spPr>
          <a:xfrm rot="10800000" flipV="1">
            <a:off x="4429124" y="4572007"/>
            <a:ext cx="1588" cy="6429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71670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143504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9058" y="3458932"/>
            <a:ext cx="1579046" cy="541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57687" y="1357298"/>
            <a:ext cx="357191" cy="8072495"/>
          </a:xfrm>
          <a:prstGeom prst="leftBrace">
            <a:avLst>
              <a:gd name="adj1" fmla="val 8333"/>
              <a:gd name="adj2" fmla="val 473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29190" y="5429264"/>
            <a:ext cx="1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1430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4143380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6380" y="4143380"/>
            <a:ext cx="160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465505" y="4035429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1439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46537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0"/>
            <a:ext cx="2512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расстояние разделить на время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1" y="350043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вертолета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пролетел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2472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асстояние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480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скоростной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двигался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асстояние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8100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пролетел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скоростью летел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самолет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Администратор.BEST-6IQJEP381R\Desktop\helicopter256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2214555"/>
            <a:ext cx="150019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.BEST-6IQJEP381R\Desktop\4f3392ef7588ff4da07d662a0092802c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222" y="3699647"/>
            <a:ext cx="159158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амолет бесплатно значок из Bagg And Boxes Icon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3536" y="5288762"/>
            <a:ext cx="103907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60375" y="428604"/>
            <a:ext cx="8255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нахождение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07" y="352082"/>
            <a:ext cx="8058034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1784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19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вокзала одновременно в противоположном  направлении  выехали два проезда. Первый поезд двигался со скоростью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80 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Какое расстояние будет между ними через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Конструктор AUSINI 25002 im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86190"/>
            <a:ext cx="1895477" cy="114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к нарисовать скоростной поезд карандашом поэтапно?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207170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7975" y="357166"/>
            <a:ext cx="8621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противоположном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214818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034" y="5072074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64777" y="4750603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15206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78578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86248" y="3571876"/>
            <a:ext cx="1293864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57686" y="1357298"/>
            <a:ext cx="428628" cy="8143932"/>
          </a:xfrm>
          <a:prstGeom prst="leftBrace">
            <a:avLst>
              <a:gd name="adj1" fmla="val 8333"/>
              <a:gd name="adj2" fmla="val 464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57224" y="4143380"/>
            <a:ext cx="161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6" y="4071942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5357826"/>
            <a:ext cx="143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358084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285190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85322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28558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357156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428725" y="507128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822695" y="4035429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536809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20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умножить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двух городов, расстояние между которыми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892 мили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выехали одновременно  навстречу друг другу два поезда. Скорость первого поезда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другого 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каком расстоянии друг от друга будут два поезда через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 часов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начала движения?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1515737917_poyezd-v-naftala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781239" cy="109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ак нарисовать скоростной поезд карандашом поэтапно?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71942"/>
            <a:ext cx="1857388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357166"/>
            <a:ext cx="803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на встречное движение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000496" y="4286256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71472" y="5286388"/>
            <a:ext cx="8143932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5036355"/>
            <a:ext cx="9286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428992" y="5000636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14546" y="5072074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643570" y="5072074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00562" y="3929066"/>
            <a:ext cx="143959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406328" y="1665846"/>
            <a:ext cx="474222" cy="8143933"/>
          </a:xfrm>
          <a:prstGeom prst="leftBrace">
            <a:avLst>
              <a:gd name="adj1" fmla="val 8333"/>
              <a:gd name="adj2" fmla="val 4035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607851" y="4179099"/>
            <a:ext cx="428628" cy="500066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857488" y="5786454"/>
            <a:ext cx="240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892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8" y="4572008"/>
            <a:ext cx="204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16200000">
            <a:off x="4572000" y="4214818"/>
            <a:ext cx="357190" cy="1500198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714876" y="4429132"/>
            <a:ext cx="108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4071934" y="4357694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893339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393537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608247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64315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28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975" y="0"/>
            <a:ext cx="8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21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4743" y="88963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28" y="1646575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пункта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навстречу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друг другу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выехали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грузовик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грузовик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192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288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грузовика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Найди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.BEST-6IQJEP381R\Desktop\красное-коммерческое-транспортное-средство-или-грузовой-автомобиль-1600586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429000"/>
            <a:ext cx="1571636" cy="90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9bd7a76d7ce91e8f42eb7b960b18a28b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143512"/>
            <a:ext cx="1457325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828" y="428604"/>
            <a:ext cx="80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0034" y="4643446"/>
            <a:ext cx="7786742" cy="7143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00034" y="4929198"/>
            <a:ext cx="8072494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57422" y="392906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85984" y="571501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Левая фигурная скобка 21"/>
          <p:cNvSpPr/>
          <p:nvPr/>
        </p:nvSpPr>
        <p:spPr>
          <a:xfrm rot="16200000">
            <a:off x="4192013" y="1451533"/>
            <a:ext cx="402786" cy="778674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57752" y="5214950"/>
            <a:ext cx="223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288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3500438"/>
            <a:ext cx="179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2964645" y="1678769"/>
            <a:ext cx="285752" cy="521497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85984" y="5214950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0496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192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92877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180016" y="4964520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607851" y="460772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8494"/>
            <a:ext cx="914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22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2235" y="970649"/>
            <a:ext cx="8319298" cy="11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825173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автостанции одновременно в разных направлениях отъехали автобус и такси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корость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такси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автобуса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yundai El Salvad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6784" y="4239635"/>
            <a:ext cx="213972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акси, желтое такси, стоковая фотография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311739"/>
            <a:ext cx="1571636" cy="84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952" y="357166"/>
            <a:ext cx="8571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противоположных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286248" y="3571876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72264" y="5025453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168164" y="4656582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0800000" flipV="1">
            <a:off x="4286248" y="4071942"/>
            <a:ext cx="1500198" cy="382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час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7975" y="4064728"/>
            <a:ext cx="8215370" cy="1760109"/>
            <a:chOff x="285720" y="4000504"/>
            <a:chExt cx="8215370" cy="1760109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5400000">
              <a:off x="4500562" y="3929066"/>
              <a:ext cx="428628" cy="571504"/>
            </a:xfrm>
            <a:prstGeom prst="triangle">
              <a:avLst>
                <a:gd name="adj" fmla="val 6333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85720" y="5072074"/>
              <a:ext cx="821537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001290" y="4785528"/>
              <a:ext cx="857256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Левая фигурная скобка 20"/>
            <p:cNvSpPr/>
            <p:nvPr/>
          </p:nvSpPr>
          <p:spPr>
            <a:xfrm rot="16200000">
              <a:off x="4120575" y="1451535"/>
              <a:ext cx="545662" cy="8072493"/>
            </a:xfrm>
            <a:prstGeom prst="lef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572264" y="4450514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608" y="4682641"/>
            <a:ext cx="167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5722303"/>
            <a:ext cx="106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50001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8323289" y="5035561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23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1438" y="857232"/>
            <a:ext cx="86082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75" y="1619612"/>
            <a:ext cx="8621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городов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которыми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300 миль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навтречу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друг другу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выехали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мотоциклист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велосипедист.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мотоциклиста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60 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велосипедиста—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4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меньше. Через сколько часов они встретятся?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Рабочая тетрадь по ПДД для обучающихся начальной школ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1428760" cy="108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грушка Bruder мотоцикл Ducati Scrambler Cafe Racer с водителем (63050),  купить на Профи-Тойс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000504"/>
            <a:ext cx="2078356" cy="120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2266" y="357166"/>
            <a:ext cx="8143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571515" y="3980083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472" y="5286388"/>
            <a:ext cx="8143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041928" y="4557653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929720" y="4679959"/>
            <a:ext cx="12144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57356" y="4857760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000628" y="5004024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043516" y="4000504"/>
            <a:ext cx="1392580" cy="557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429125" y="1643050"/>
            <a:ext cx="428629" cy="8143932"/>
          </a:xfrm>
          <a:prstGeom prst="leftBrace">
            <a:avLst>
              <a:gd name="adj1" fmla="val 8333"/>
              <a:gd name="adj2" fmla="val 4245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28926" y="571501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4173027"/>
            <a:ext cx="168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794" y="4357694"/>
            <a:ext cx="210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8608644" y="5250272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64315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-64968"/>
            <a:ext cx="864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24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86952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2676" y="1588208"/>
            <a:ext cx="85407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двух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городов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встречу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другу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выехали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первого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миль/час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миль/час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4522412465edd87b7d92408b4f20803d2751e005b1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386" y="4265864"/>
            <a:ext cx="1460110" cy="114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kissclipart-green-car-clipart-mercedes-benz-car-mini-5ddd4ac48ed8e87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" y="4287050"/>
            <a:ext cx="147796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335142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встречное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35769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57158" y="5286388"/>
            <a:ext cx="8286808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071934" y="4786322"/>
            <a:ext cx="71438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679819" y="4321181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85984" y="485776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429256" y="4857760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071933" y="3929066"/>
            <a:ext cx="1357321" cy="3367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2115115" y="3742747"/>
            <a:ext cx="474225" cy="3990136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14612" y="5643578"/>
            <a:ext cx="139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6299434" y="3630393"/>
            <a:ext cx="545660" cy="4143403"/>
          </a:xfrm>
          <a:prstGeom prst="leftBrace">
            <a:avLst>
              <a:gd name="adj1" fmla="val 8333"/>
              <a:gd name="adj2" fmla="val 4357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429256" y="5643578"/>
            <a:ext cx="94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4357694"/>
            <a:ext cx="161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32" y="4357694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50001" y="5322107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21967" y="532210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536809" y="525066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25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9897" y="915231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89" y="1725841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городов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которыми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300 миль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выехали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навтречу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друг другу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автобус.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авто —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автобуса—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сколько часов они встретятся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дминистратор.BEST-6IQJEP381R\Desktop\оранжевая-иллюстрация-вектора-автомобиля-1261602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14752"/>
            <a:ext cx="142876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истратор.BEST-6IQJEP381R\Desktop\coaster_0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1643074" cy="1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357166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500562" y="4143380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58" y="5000636"/>
            <a:ext cx="835824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214810" y="3714752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29058" y="4714884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85984" y="464344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786446" y="464344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14809" y="3573016"/>
            <a:ext cx="1571635" cy="4989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334889" y="1380097"/>
            <a:ext cx="474226" cy="8143931"/>
          </a:xfrm>
          <a:prstGeom prst="leftBrace">
            <a:avLst>
              <a:gd name="adj1" fmla="val 8333"/>
              <a:gd name="adj2" fmla="val 4701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43240" y="5429264"/>
            <a:ext cx="111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4143380"/>
            <a:ext cx="204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5984" y="4143380"/>
            <a:ext cx="22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92877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8536809" y="4964917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26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891003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61311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240 миль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дороге?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 самых безопасных автомобилей для дете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1653540" cy="12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357166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00034" y="4857760"/>
            <a:ext cx="8501122" cy="257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500430" y="4143380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430712" y="4000504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85984" y="4572008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3504" y="4643446"/>
            <a:ext cx="178595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415269" y="3699164"/>
            <a:ext cx="162121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5942241" y="3058891"/>
            <a:ext cx="617102" cy="450059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4071942"/>
            <a:ext cx="197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4000496" y="364331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00298" y="5357826"/>
            <a:ext cx="139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1941716" y="3630394"/>
            <a:ext cx="545664" cy="3286149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858942" y="4356900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 rot="5400000">
            <a:off x="8501090" y="3643314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143504" y="5357826"/>
            <a:ext cx="111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4942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821901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39393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828" y="0"/>
            <a:ext cx="814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27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5351" y="950299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5575" y="1575140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деревней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городом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 миль.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деревни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город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выехал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велосипедист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миль/час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возвращался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миль/час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велосипедист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потратил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путь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села в город,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село?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Велосипедист на десять велосипедов скорости роялти бесплатно векторные  иллюстрации -peop0978-CoolCLIPS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1214446" cy="90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357166"/>
            <a:ext cx="793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нахождение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20" y="4857760"/>
            <a:ext cx="864399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860032" y="4025881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143504" y="5715016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14546" y="4643446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6858016" y="5357826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67502" y="4000504"/>
            <a:ext cx="1576705" cy="373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334888" y="1380095"/>
            <a:ext cx="474223" cy="8143933"/>
          </a:xfrm>
          <a:prstGeom prst="leftBrace">
            <a:avLst>
              <a:gd name="adj1" fmla="val 8333"/>
              <a:gd name="adj2" fmla="val 4460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43240" y="5643578"/>
            <a:ext cx="95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414338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857760"/>
            <a:ext cx="183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5143503" y="5643578"/>
            <a:ext cx="1300703" cy="4154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2877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536809" y="489347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0375" y="0"/>
            <a:ext cx="814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28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36219" y="92965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5" y="1684556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ервый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444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395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79 миль/час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дорогу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оночный автомобиль зеленого цвета на изолированных | Бесплатно вектор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286" y="3404103"/>
            <a:ext cx="1130715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ремиум векторы | Легковой автомобиль, старый седан с плоским цветным  рисунко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636"/>
            <a:ext cx="1515686" cy="108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напрямлении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786446" y="528638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542440" y="3639838"/>
            <a:ext cx="64294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92144" y="3140968"/>
            <a:ext cx="1381291" cy="5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85984" y="5500702"/>
            <a:ext cx="142876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86446" y="5286388"/>
            <a:ext cx="128588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0434" y="3608389"/>
            <a:ext cx="146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444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5575" y="3468195"/>
            <a:ext cx="8644001" cy="2651775"/>
            <a:chOff x="193340" y="3251296"/>
            <a:chExt cx="8644001" cy="2651775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193340" y="4357693"/>
              <a:ext cx="8644001" cy="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610139" y="3797003"/>
              <a:ext cx="142876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Левая фигурная скобка 19"/>
            <p:cNvSpPr/>
            <p:nvPr/>
          </p:nvSpPr>
          <p:spPr>
            <a:xfrm rot="16200000">
              <a:off x="3536150" y="1750207"/>
              <a:ext cx="428628" cy="6643733"/>
            </a:xfrm>
            <a:prstGeom prst="lef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 rot="16200000">
              <a:off x="4286248" y="-71462"/>
              <a:ext cx="357190" cy="8072494"/>
            </a:xfrm>
            <a:prstGeom prst="rightBrace">
              <a:avLst>
                <a:gd name="adj1" fmla="val 8333"/>
                <a:gd name="adj2" fmla="val 5063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14282" y="4714884"/>
              <a:ext cx="71438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38119" y="3251296"/>
              <a:ext cx="2214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74 </a:t>
              </a:r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мили/час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7686" y="5072074"/>
              <a:ext cx="1254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395 </a:t>
              </a:r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миль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5984" y="5072074"/>
              <a:ext cx="1963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79 </a:t>
              </a:r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миль/час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250001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322495" y="432197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0001" y="475060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965173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0"/>
            <a:ext cx="38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расстояние разделить на время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V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714488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ервый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велосипедист за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велосипедистов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движется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быстрее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4429124" y="3500438"/>
            <a:ext cx="71438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00034" y="4429132"/>
            <a:ext cx="628654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Велосипедист на десять велосипедов скорости роялти бесплатно векторные  иллюстрации -peop0978-CoolCLIPS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 стрелкой 46"/>
          <p:cNvCxnSpPr/>
          <p:nvPr/>
        </p:nvCxnSpPr>
        <p:spPr>
          <a:xfrm>
            <a:off x="500034" y="4714884"/>
            <a:ext cx="850112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 descr="C:\Users\Администратор.BEST-6IQJEP381R\Desktop\профессиональный-велосипедист-едет-на-голубом-велосипеде-иллюстрация-147961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143248"/>
            <a:ext cx="107157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0" name="Прямая соединительная линия 59"/>
          <p:cNvCxnSpPr/>
          <p:nvPr/>
        </p:nvCxnSpPr>
        <p:spPr>
          <a:xfrm rot="5400000">
            <a:off x="6894132" y="5678900"/>
            <a:ext cx="642942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57554" y="350043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4744" y="5143512"/>
            <a:ext cx="198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-101744" y="357166"/>
            <a:ext cx="841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3214686"/>
            <a:ext cx="914400" cy="3929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514351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3214678" y="1214422"/>
            <a:ext cx="285752" cy="5715040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464843" y="892951"/>
            <a:ext cx="357190" cy="8286808"/>
          </a:xfrm>
          <a:prstGeom prst="leftBrace">
            <a:avLst>
              <a:gd name="adj1" fmla="val 8333"/>
              <a:gd name="adj2" fmla="val 5035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000232" y="5572140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928794" y="3714752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28794" y="3214686"/>
            <a:ext cx="160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32" y="5072074"/>
            <a:ext cx="210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149937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713818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856826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001422" y="4428338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570810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785256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3928264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142710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357156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7571601" y="4714090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72264" y="3244334"/>
            <a:ext cx="1571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492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9287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107917" y="4393413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860824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15376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968" y="857232"/>
            <a:ext cx="8391304" cy="68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597" y="0"/>
            <a:ext cx="165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29</a:t>
            </a:r>
            <a:endParaRPr lang="ru-RU" sz="20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04969" y="795544"/>
            <a:ext cx="8560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подилить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990" y="1613118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Турист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двигался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пешком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миль/час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прошел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 мили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торой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 на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такое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144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мили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ехал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велосипедист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2800" dirty="0"/>
          </a:p>
        </p:txBody>
      </p:sp>
      <p:pic>
        <p:nvPicPr>
          <p:cNvPr id="11" name="Рисунок 10" descr="Туризм, рыбалка. Всё для туриста | Дети, Рыбалка, Рисун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79" y="3500438"/>
            <a:ext cx="804892" cy="11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.BEST-6IQJEP381R\Desktop\профессиональный-велосипедист-едет-на-голубом-велосипеде-иллюстрация-147961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143512"/>
            <a:ext cx="108585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975" y="200055"/>
            <a:ext cx="8585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4572008"/>
            <a:ext cx="435771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034" y="4857760"/>
            <a:ext cx="842968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929058" y="3071810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71604" y="5786454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71538" y="4000504"/>
            <a:ext cx="128588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29057" y="3071810"/>
            <a:ext cx="1435031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429125" y="1142983"/>
            <a:ext cx="285751" cy="8143932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 rot="5400000">
            <a:off x="2321704" y="2178837"/>
            <a:ext cx="357188" cy="4000528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2928925" y="3699928"/>
            <a:ext cx="157242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500438"/>
            <a:ext cx="185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5214950"/>
            <a:ext cx="18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144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3042" y="5286388"/>
            <a:ext cx="140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асов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92877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393405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536809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5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00034" y="1714488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асстояние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двумя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городами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Половину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расстояния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автобус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проехал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двигался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автобус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втобус &quot;Богдан&quot; — Работа №22 — Портфолио фрилансера Богдан Стрелецкий  (Annoying_Orange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3" y="3143248"/>
            <a:ext cx="3857652" cy="16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500034" y="4643446"/>
            <a:ext cx="800105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871611" y="3253001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нахождение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179091" y="1178703"/>
            <a:ext cx="428628" cy="7786742"/>
          </a:xfrm>
          <a:prstGeom prst="leftBrace">
            <a:avLst>
              <a:gd name="adj1" fmla="val 8333"/>
              <a:gd name="adj2" fmla="val 5036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357686" y="4597727"/>
            <a:ext cx="71438" cy="1171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57620" y="5143512"/>
            <a:ext cx="111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4429124" y="3857628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5400000">
            <a:off x="4500562" y="3786190"/>
            <a:ext cx="428628" cy="571504"/>
          </a:xfrm>
          <a:prstGeom prst="triangle">
            <a:avLst>
              <a:gd name="adj" fmla="val 63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75018" y="3099483"/>
            <a:ext cx="1093804" cy="510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071802" y="4357694"/>
            <a:ext cx="121444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00364" y="3857628"/>
            <a:ext cx="17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715274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999570" y="46426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92877" y="467916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108578" y="4678768"/>
            <a:ext cx="21510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72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0"/>
            <a:ext cx="273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4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10876" y="941799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0375" y="1682297"/>
            <a:ext cx="807249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дороге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ервый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328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Трехмерное изображение оранжевый автомобиль, изолированных на белом фоне |  Премиум вектор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192" y="3929066"/>
            <a:ext cx="1643073" cy="84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к нарисовать машину. Учимся рисовать автомобиль карандашом поэтапно –  простые схемы для дете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191" y="5224270"/>
            <a:ext cx="164307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Равнобедренный треугольник 16"/>
          <p:cNvSpPr/>
          <p:nvPr/>
        </p:nvSpPr>
        <p:spPr>
          <a:xfrm rot="5400000" flipH="1">
            <a:off x="5103241" y="3536155"/>
            <a:ext cx="428628" cy="571504"/>
          </a:xfrm>
          <a:prstGeom prst="triangle">
            <a:avLst>
              <a:gd name="adj" fmla="val 4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28" y="354390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5031804" y="3995479"/>
            <a:ext cx="1588" cy="7143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0892" y="3500438"/>
            <a:ext cx="139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328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55018" y="3915935"/>
            <a:ext cx="1074172" cy="691789"/>
            <a:chOff x="3786182" y="3571876"/>
            <a:chExt cx="1074172" cy="78581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3394067" y="3963991"/>
              <a:ext cx="785818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3786182" y="3571876"/>
              <a:ext cx="1074172" cy="357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uk-UA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часов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>
            <a:off x="2214546" y="3984762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14547" y="4071942"/>
            <a:ext cx="164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4546" y="5198431"/>
            <a:ext cx="168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18033" y="4246637"/>
            <a:ext cx="8286808" cy="1955265"/>
            <a:chOff x="544289" y="4000503"/>
            <a:chExt cx="8286808" cy="195526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80672" y="5169950"/>
              <a:ext cx="1769712" cy="785818"/>
              <a:chOff x="3980672" y="5169950"/>
              <a:chExt cx="1769712" cy="78581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3588557" y="5562065"/>
                <a:ext cx="785818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3980672" y="5185009"/>
                <a:ext cx="1769712" cy="3778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uk-UA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часов</a:t>
                </a:r>
                <a:endParaRPr lang="uk-UA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892943" y="4857760"/>
              <a:ext cx="4643470" cy="285752"/>
              <a:chOff x="500034" y="4714884"/>
              <a:chExt cx="4643470" cy="285752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500034" y="4857760"/>
                <a:ext cx="4643470" cy="15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1286646" y="4856966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2143902" y="4856966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3072596" y="4856966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4001290" y="4856966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 стрелкой 47"/>
            <p:cNvCxnSpPr/>
            <p:nvPr/>
          </p:nvCxnSpPr>
          <p:spPr>
            <a:xfrm>
              <a:off x="2449012" y="5710929"/>
              <a:ext cx="1214446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544289" y="4000503"/>
              <a:ext cx="8286808" cy="785818"/>
              <a:chOff x="500034" y="3786190"/>
              <a:chExt cx="8286808" cy="785818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500034" y="4429132"/>
                <a:ext cx="8286808" cy="2571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авая фигурная скобка 33"/>
              <p:cNvSpPr/>
              <p:nvPr/>
            </p:nvSpPr>
            <p:spPr>
              <a:xfrm rot="16200000">
                <a:off x="6607983" y="2321711"/>
                <a:ext cx="428628" cy="3357586"/>
              </a:xfrm>
              <a:prstGeom prst="rightBrace">
                <a:avLst>
                  <a:gd name="adj1" fmla="val 8333"/>
                  <a:gd name="adj2" fmla="val 51464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1215208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2143902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3072596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4001290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5715802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6573058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7500163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4858546" y="4428338"/>
                <a:ext cx="285752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8393933" y="4393413"/>
                <a:ext cx="215108" cy="79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5036347" y="4393413"/>
                <a:ext cx="215108" cy="79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0" y="179108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0"/>
            <a:ext cx="234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714488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Туристы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проплыли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Возвращаясь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плыли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увеличилась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туристы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плыли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назад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Администратор.BEST-6IQJEP381R\Desktop\e11c976-tigip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05" y="4904174"/>
            <a:ext cx="1624834" cy="145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0133" y="412085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нахождение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4429132"/>
            <a:ext cx="77867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09034" y="4893992"/>
            <a:ext cx="77867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5400000" flipH="1">
            <a:off x="4080934" y="250522"/>
            <a:ext cx="428628" cy="7572428"/>
          </a:xfrm>
          <a:prstGeom prst="rightBrace">
            <a:avLst>
              <a:gd name="adj1" fmla="val 8333"/>
              <a:gd name="adj2" fmla="val 508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5930116" y="3571082"/>
            <a:ext cx="42862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3429000"/>
            <a:ext cx="152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5" y="3214686"/>
            <a:ext cx="1433807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6572264" y="5214950"/>
            <a:ext cx="150019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4226" y="4783958"/>
            <a:ext cx="160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867150" y="460744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367348" y="460744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867546" y="460744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439182" y="460744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01877" y="457252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974305" y="457252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1472" y="4286256"/>
            <a:ext cx="135732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2805" y="3893135"/>
            <a:ext cx="184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3" y="0"/>
            <a:ext cx="242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6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ак нарисовать скоростной поезд карандашом поэтапно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1857388" cy="100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.BEST-6IQJEP381R\Desktop\kisspng-train-rail-transport-rapid-transit-mumbai-metro-pu-indian-railway-5b14bdda85cc34.988466911528085978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929066"/>
            <a:ext cx="1838324" cy="96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AutoShape 6" descr="Ранкова зустріч до тижня &quot;Транспорт&quot;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1" name="AutoShape 5" descr="СКАЗКА про автобус ЧИТАТЬ для детей - СКАЗАЧОК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07141" y="1610859"/>
            <a:ext cx="8929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508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навстречу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другу два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встретились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uk-UA" sz="28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Посчитай  скорость поездов, если скорость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одного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миль/час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больше, чем скорость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другого.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-468560" y="357166"/>
            <a:ext cx="8898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Задача на </a:t>
            </a:r>
            <a:r>
              <a:rPr kumimoji="0" lang="uk-UA" sz="24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встречное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5951520"/>
            <a:ext cx="227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508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392906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3857628"/>
            <a:ext cx="167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миль/час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0960" y="3790915"/>
            <a:ext cx="8073288" cy="2214576"/>
            <a:chOff x="500034" y="3571876"/>
            <a:chExt cx="8073288" cy="221457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00034" y="5072074"/>
              <a:ext cx="8072494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Левая фигурная скобка 23"/>
            <p:cNvSpPr/>
            <p:nvPr/>
          </p:nvSpPr>
          <p:spPr>
            <a:xfrm rot="16200000">
              <a:off x="4250530" y="1464454"/>
              <a:ext cx="571503" cy="8072493"/>
            </a:xfrm>
            <a:prstGeom prst="leftBrace">
              <a:avLst>
                <a:gd name="adj1" fmla="val 8333"/>
                <a:gd name="adj2" fmla="val 49115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3965571" y="4749809"/>
              <a:ext cx="928694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4500562" y="4214818"/>
              <a:ext cx="428628" cy="571504"/>
            </a:xfrm>
            <a:prstGeom prst="triangle">
              <a:avLst>
                <a:gd name="adj" fmla="val 6333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357422" y="4429132"/>
              <a:ext cx="107157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>
              <a:off x="5429256" y="4429132"/>
              <a:ext cx="107157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4071934" y="3571876"/>
              <a:ext cx="1287472" cy="5283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uk-UA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часа</a:t>
              </a:r>
              <a:endPara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715538" y="3928272"/>
              <a:ext cx="71438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2358216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3428198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1358084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5215736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6287306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357288" y="5071280"/>
              <a:ext cx="285752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8465768" y="5035958"/>
              <a:ext cx="214314" cy="794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единительная линия 39"/>
          <p:cNvCxnSpPr/>
          <p:nvPr/>
        </p:nvCxnSpPr>
        <p:spPr>
          <a:xfrm rot="5400000">
            <a:off x="392877" y="5036355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0"/>
            <a:ext cx="258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7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1714489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640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Премиум векторы | Легковой автомобиль, старый седан с плоским цветным  рисунко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178595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357166"/>
            <a:ext cx="7960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Задача  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034" y="4572008"/>
            <a:ext cx="84296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>
            <a:off x="4286247" y="928671"/>
            <a:ext cx="571506" cy="8143932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14876" y="5072074"/>
            <a:ext cx="161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640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929720" y="3928272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7" idx="3"/>
          </p:cNvCxnSpPr>
          <p:nvPr/>
        </p:nvCxnSpPr>
        <p:spPr>
          <a:xfrm flipH="1">
            <a:off x="8643966" y="3464719"/>
            <a:ext cx="142876" cy="10358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375689" y="3286124"/>
            <a:ext cx="1411153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3286124"/>
            <a:ext cx="150475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1893075" y="2678901"/>
            <a:ext cx="285752" cy="3071834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5965041" y="1750207"/>
            <a:ext cx="357190" cy="4857784"/>
          </a:xfrm>
          <a:prstGeom prst="rightBrace">
            <a:avLst>
              <a:gd name="adj1" fmla="val 8333"/>
              <a:gd name="adj2" fmla="val 5092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214546" y="3786190"/>
            <a:ext cx="108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3786190"/>
            <a:ext cx="108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42952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50109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499768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499900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500032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0163" y="4571214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92877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464711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465371" y="4536289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BEST-6IQJEP381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Шаблоны для создания презентаций «Рамки зелёны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15436" cy="428628"/>
          </a:xfrm>
          <a:prstGeom prst="rect">
            <a:avLst/>
          </a:prstGeom>
          <a:noFill/>
        </p:spPr>
      </p:pic>
      <p:sp>
        <p:nvSpPr>
          <p:cNvPr id="1030" name="AutoShape 6" descr="Frame, Frames, Flashing Lights, Green - Jitter.Bug.Girl, frame , frames ,  flashing , lights , deco , decoration , green , animation , gif , jitter ,  bug , girl - PicM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оздать мем &quot;рамка, зеленая рамка для вебки, тонкая зелёная рамка для  презентации&quot; -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6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Карточка</a:t>
            </a:r>
            <a:r>
              <a:rPr lang="en-US" sz="2000" b="1" dirty="0" smtClean="0"/>
              <a:t> </a:t>
            </a:r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=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894212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Туристы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шли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двигаясь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скоростью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миль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туристы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проходили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Туристы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1357322" cy="85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357166"/>
            <a:ext cx="8715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Задача  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596" y="4857760"/>
            <a:ext cx="85011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322099" y="4250537"/>
            <a:ext cx="786612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215338" y="4214818"/>
            <a:ext cx="8572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18565" y="3710094"/>
            <a:ext cx="1411153" cy="5047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3857628"/>
            <a:ext cx="1233256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834691" y="2737416"/>
            <a:ext cx="402785" cy="5072099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6906657" y="3808988"/>
            <a:ext cx="474225" cy="3000398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357422" y="5286388"/>
            <a:ext cx="127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5141" y="551722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92945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64383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429654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51191" y="4821247"/>
            <a:ext cx="214314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001290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715670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215868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0168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716066" y="4856966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 rot="16200000">
            <a:off x="4321967" y="3321843"/>
            <a:ext cx="357190" cy="2286016"/>
          </a:xfrm>
          <a:prstGeom prst="rightBrace">
            <a:avLst>
              <a:gd name="adj1" fmla="val 8333"/>
              <a:gd name="adj2" fmla="val 506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143372" y="3786190"/>
            <a:ext cx="95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392877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8537206" y="4821644"/>
            <a:ext cx="214314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536413" y="4822041"/>
            <a:ext cx="215108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1975</Words>
  <Application>Microsoft Office PowerPoint</Application>
  <PresentationFormat>Экран (4:3)</PresentationFormat>
  <Paragraphs>275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Андрей</cp:lastModifiedBy>
  <cp:revision>158</cp:revision>
  <dcterms:created xsi:type="dcterms:W3CDTF">2020-10-29T11:45:08Z</dcterms:created>
  <dcterms:modified xsi:type="dcterms:W3CDTF">2021-01-09T12:44:33Z</dcterms:modified>
</cp:coreProperties>
</file>